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70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0B7CE-AE11-46D4-93FC-09F41CC2D5C5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3F925-CDB8-4DD3-8D12-07AFF9B8AA3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3F925-CDB8-4DD3-8D12-07AFF9B8AA3B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7845-B5D8-4F41-8C46-6645A853AA5B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144B9-4D97-466B-8724-3511A43D94D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0687" y="97241"/>
            <a:ext cx="6116001" cy="1479543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PARROCCHIA </a:t>
            </a:r>
            <a:r>
              <a:rPr lang="it-IT" sz="3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DI</a:t>
            </a:r>
            <a:r>
              <a:rPr lang="it-IT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RIVAZZURRA IN FESTA</a:t>
            </a:r>
          </a:p>
        </p:txBody>
      </p:sp>
      <p:pic>
        <p:nvPicPr>
          <p:cNvPr id="6" name="Immagine 5" descr="PES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389674"/>
            <a:ext cx="2862921" cy="175432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54678" y="1695808"/>
            <a:ext cx="671847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Comic Sans MS" pitchFamily="66" charset="0"/>
              </a:rPr>
              <a:t>SABATO 10 GIUGNO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>
                <a:latin typeface="Comic Sans MS" pitchFamily="66" charset="0"/>
              </a:rPr>
              <a:t>DALLE ORE 17,30 ALLE ORE 22 </a:t>
            </a:r>
            <a:r>
              <a:rPr lang="it-IT" sz="2000" b="1" dirty="0">
                <a:solidFill>
                  <a:srgbClr val="FF0000"/>
                </a:solidFill>
                <a:latin typeface="Comic Sans MS" pitchFamily="66" charset="0"/>
              </a:rPr>
              <a:t>GIOCHI, CENA E MUSICA DAL VIVO</a:t>
            </a:r>
          </a:p>
          <a:p>
            <a:r>
              <a:rPr lang="it-IT" sz="2400" b="1" dirty="0">
                <a:solidFill>
                  <a:srgbClr val="0070C0"/>
                </a:solidFill>
                <a:latin typeface="Comic Sans MS" pitchFamily="66" charset="0"/>
              </a:rPr>
              <a:t>DOMENICA 11  GIUGNO</a:t>
            </a:r>
          </a:p>
          <a:p>
            <a:r>
              <a:rPr lang="it-IT" sz="2000" b="1" dirty="0">
                <a:solidFill>
                  <a:srgbClr val="FF0000"/>
                </a:solidFill>
                <a:latin typeface="Comic Sans MS" pitchFamily="66" charset="0"/>
              </a:rPr>
              <a:t>S.MESSE 8,30</a:t>
            </a:r>
          </a:p>
          <a:p>
            <a:r>
              <a:rPr lang="it-IT" sz="2000" b="1" dirty="0">
                <a:solidFill>
                  <a:srgbClr val="FF0000"/>
                </a:solidFill>
                <a:latin typeface="Comic Sans MS" pitchFamily="66" charset="0"/>
              </a:rPr>
              <a:t>ORE 18 PRESIEDUTA DAL VESCOVO NICOLO’. SEGUIRA’ BENEDIZIONE DEI VEICOLI</a:t>
            </a:r>
          </a:p>
          <a:p>
            <a:r>
              <a:rPr lang="it-IT" sz="2400" b="1" dirty="0" err="1">
                <a:solidFill>
                  <a:srgbClr val="0070C0"/>
                </a:solidFill>
                <a:latin typeface="Comic Sans MS" pitchFamily="66" charset="0"/>
              </a:rPr>
              <a:t>LUNEDIì</a:t>
            </a:r>
            <a:r>
              <a:rPr lang="it-IT" sz="2400" b="1" dirty="0">
                <a:solidFill>
                  <a:srgbClr val="0070C0"/>
                </a:solidFill>
                <a:latin typeface="Comic Sans MS" pitchFamily="66" charset="0"/>
              </a:rPr>
              <a:t> 12 GIUGNO</a:t>
            </a:r>
          </a:p>
          <a:p>
            <a:r>
              <a:rPr lang="it-IT" sz="2000" b="1" dirty="0">
                <a:latin typeface="Comic Sans MS" pitchFamily="66" charset="0"/>
              </a:rPr>
              <a:t>ADORAZIONE EUCARISTICA DALLE 8 ALLE 17 (SEGNARSI PER I TURNI</a:t>
            </a:r>
            <a:r>
              <a:rPr lang="it-IT" sz="2400" b="1" dirty="0">
                <a:solidFill>
                  <a:srgbClr val="0070C0"/>
                </a:solidFill>
                <a:latin typeface="Comic Sans MS" pitchFamily="66" charset="0"/>
              </a:rPr>
              <a:t>)</a:t>
            </a:r>
          </a:p>
          <a:p>
            <a:r>
              <a:rPr lang="it-IT" sz="2400" b="1" dirty="0">
                <a:solidFill>
                  <a:srgbClr val="0070C0"/>
                </a:solidFill>
                <a:latin typeface="Comic Sans MS" pitchFamily="66" charset="0"/>
              </a:rPr>
              <a:t>MARTEDI’ 13 GIUGNO</a:t>
            </a:r>
          </a:p>
          <a:p>
            <a:r>
              <a:rPr lang="it-IT" sz="2000" b="1" dirty="0">
                <a:latin typeface="Comic Sans MS" pitchFamily="66" charset="0"/>
              </a:rPr>
              <a:t>S.MESSA ORE 20,30 E PROCESSIONE. SEGUIRA VINO E CIAMBELLA PER TUTTI</a:t>
            </a:r>
          </a:p>
          <a:p>
            <a:r>
              <a:rPr lang="it-IT" sz="2400" b="1" dirty="0">
                <a:solidFill>
                  <a:srgbClr val="0070C0"/>
                </a:solidFill>
                <a:latin typeface="Comic Sans MS" pitchFamily="66" charset="0"/>
              </a:rPr>
              <a:t>DOMENICA 18 GIUGNO</a:t>
            </a:r>
          </a:p>
          <a:p>
            <a:r>
              <a:rPr lang="it-IT" sz="2000" b="1" dirty="0">
                <a:latin typeface="Comic Sans MS" pitchFamily="66" charset="0"/>
              </a:rPr>
              <a:t>IN CHIESA DALLE ORE 21,30 SERATA ARTISTICO-MUSICALE «I GIULLARI DEL GRAN RE»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709350" y="7668344"/>
            <a:ext cx="2862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>
                <a:solidFill>
                  <a:srgbClr val="FF0000"/>
                </a:solidFill>
                <a:latin typeface="Comic Sans MS" pitchFamily="66" charset="0"/>
              </a:rPr>
              <a:t>VI</a:t>
            </a:r>
            <a:r>
              <a:rPr lang="it-IT" sz="2400" b="1" dirty="0">
                <a:solidFill>
                  <a:srgbClr val="FF0000"/>
                </a:solidFill>
                <a:latin typeface="Comic Sans MS" pitchFamily="66" charset="0"/>
              </a:rPr>
              <a:t> ASPETTIAMO NUMEROSI!!!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95</Words>
  <Application>Microsoft Office PowerPoint</Application>
  <PresentationFormat>Presentazione su schermo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ALESSANDRO</dc:creator>
  <cp:lastModifiedBy>Lorenzo Nicolini</cp:lastModifiedBy>
  <cp:revision>4</cp:revision>
  <dcterms:created xsi:type="dcterms:W3CDTF">2022-06-03T07:53:38Z</dcterms:created>
  <dcterms:modified xsi:type="dcterms:W3CDTF">2023-05-29T13:22:06Z</dcterms:modified>
</cp:coreProperties>
</file>